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2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Relationship Id="rId12" Type="http://schemas.openxmlformats.org/officeDocument/2006/relationships/image" Target="../media/image135.png"/><Relationship Id="rId13" Type="http://schemas.openxmlformats.org/officeDocument/2006/relationships/image" Target="../media/image13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Relationship Id="rId10" Type="http://schemas.openxmlformats.org/officeDocument/2006/relationships/image" Target="../media/image19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0" Type="http://schemas.openxmlformats.org/officeDocument/2006/relationships/image" Target="../media/image208.png"/><Relationship Id="rId11" Type="http://schemas.openxmlformats.org/officeDocument/2006/relationships/image" Target="../media/image20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Relationship Id="rId10" Type="http://schemas.openxmlformats.org/officeDocument/2006/relationships/image" Target="../media/image21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235.png"/><Relationship Id="rId10" Type="http://schemas.openxmlformats.org/officeDocument/2006/relationships/image" Target="../media/image23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Relationship Id="rId4" Type="http://schemas.openxmlformats.org/officeDocument/2006/relationships/image" Target="../media/image257.png"/><Relationship Id="rId5" Type="http://schemas.openxmlformats.org/officeDocument/2006/relationships/image" Target="../media/image258.png"/><Relationship Id="rId6" Type="http://schemas.openxmlformats.org/officeDocument/2006/relationships/image" Target="../media/image259.png"/><Relationship Id="rId7" Type="http://schemas.openxmlformats.org/officeDocument/2006/relationships/image" Target="../media/image260.png"/><Relationship Id="rId8" Type="http://schemas.openxmlformats.org/officeDocument/2006/relationships/image" Target="../media/image261.png"/><Relationship Id="rId9" Type="http://schemas.openxmlformats.org/officeDocument/2006/relationships/image" Target="../media/image262.png"/><Relationship Id="rId10" Type="http://schemas.openxmlformats.org/officeDocument/2006/relationships/image" Target="../media/image263.png"/><Relationship Id="rId11" Type="http://schemas.openxmlformats.org/officeDocument/2006/relationships/image" Target="../media/image26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Relationship Id="rId7" Type="http://schemas.openxmlformats.org/officeDocument/2006/relationships/image" Target="../media/image270.png"/><Relationship Id="rId8" Type="http://schemas.openxmlformats.org/officeDocument/2006/relationships/image" Target="../media/image271.png"/><Relationship Id="rId9" Type="http://schemas.openxmlformats.org/officeDocument/2006/relationships/image" Target="../media/image272.png"/><Relationship Id="rId10" Type="http://schemas.openxmlformats.org/officeDocument/2006/relationships/image" Target="../media/image273.png"/><Relationship Id="rId11" Type="http://schemas.openxmlformats.org/officeDocument/2006/relationships/image" Target="../media/image27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Relationship Id="rId9" Type="http://schemas.openxmlformats.org/officeDocument/2006/relationships/image" Target="../media/image282.png"/><Relationship Id="rId10" Type="http://schemas.openxmlformats.org/officeDocument/2006/relationships/image" Target="../media/image283.png"/><Relationship Id="rId11" Type="http://schemas.openxmlformats.org/officeDocument/2006/relationships/image" Target="../media/image284.png"/><Relationship Id="rId12" Type="http://schemas.openxmlformats.org/officeDocument/2006/relationships/image" Target="../media/image28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Relationship Id="rId9" Type="http://schemas.openxmlformats.org/officeDocument/2006/relationships/image" Target="../media/image293.png"/><Relationship Id="rId10" Type="http://schemas.openxmlformats.org/officeDocument/2006/relationships/image" Target="../media/image294.png"/><Relationship Id="rId11" Type="http://schemas.openxmlformats.org/officeDocument/2006/relationships/image" Target="../media/image295.png"/><Relationship Id="rId12" Type="http://schemas.openxmlformats.org/officeDocument/2006/relationships/image" Target="../media/image296.png"/><Relationship Id="rId13" Type="http://schemas.openxmlformats.org/officeDocument/2006/relationships/image" Target="../media/image297.png"/><Relationship Id="rId14" Type="http://schemas.openxmlformats.org/officeDocument/2006/relationships/image" Target="../media/image298.png"/><Relationship Id="rId15" Type="http://schemas.openxmlformats.org/officeDocument/2006/relationships/image" Target="../media/image29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304.png"/><Relationship Id="rId7" Type="http://schemas.openxmlformats.org/officeDocument/2006/relationships/image" Target="../media/image305.png"/><Relationship Id="rId8" Type="http://schemas.openxmlformats.org/officeDocument/2006/relationships/image" Target="../media/image306.png"/><Relationship Id="rId9" Type="http://schemas.openxmlformats.org/officeDocument/2006/relationships/image" Target="../media/image307.png"/><Relationship Id="rId10" Type="http://schemas.openxmlformats.org/officeDocument/2006/relationships/image" Target="../media/image308.png"/><Relationship Id="rId11" Type="http://schemas.openxmlformats.org/officeDocument/2006/relationships/image" Target="../media/image309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0.png"/><Relationship Id="rId3" Type="http://schemas.openxmlformats.org/officeDocument/2006/relationships/image" Target="../media/image311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20" Type="http://schemas.openxmlformats.org/officeDocument/2006/relationships/image" Target="../media/image68.png"/><Relationship Id="rId21" Type="http://schemas.openxmlformats.org/officeDocument/2006/relationships/image" Target="../media/image6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13489" y="7258774"/>
            <a:ext cx="6290305" cy="13953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4483" y="1484807"/>
            <a:ext cx="4794162" cy="7847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490" y="2335419"/>
            <a:ext cx="8552676" cy="51255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94574" y="344469"/>
            <a:ext cx="2514419" cy="8228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8629" y="3928477"/>
            <a:ext cx="1778215" cy="10147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4885" y="4182080"/>
            <a:ext cx="5780554" cy="25892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34840" y="5723010"/>
            <a:ext cx="6776674" cy="14286"/>
            <a:chOff x="1534840" y="5723010"/>
            <a:chExt cx="6776674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34840" y="5723010"/>
              <a:ext cx="6776674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2290" y="856500"/>
            <a:ext cx="4656277" cy="17269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30179" y="2556249"/>
            <a:ext cx="10024868" cy="6345750"/>
            <a:chOff x="6330179" y="2556249"/>
            <a:chExt cx="10024868" cy="63457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30179" y="2556249"/>
              <a:ext cx="10024868" cy="63457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94574" y="344469"/>
            <a:ext cx="2514419" cy="8228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8629" y="3928477"/>
            <a:ext cx="1778215" cy="10147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4885" y="4182080"/>
            <a:ext cx="5780554" cy="25892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34840" y="5723010"/>
            <a:ext cx="6776674" cy="14286"/>
            <a:chOff x="1534840" y="5723010"/>
            <a:chExt cx="6776674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34840" y="5723010"/>
              <a:ext cx="6776674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2290" y="856500"/>
            <a:ext cx="4656277" cy="17269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64584" y="2333895"/>
            <a:ext cx="7442261" cy="6755283"/>
            <a:chOff x="4964584" y="2333895"/>
            <a:chExt cx="7442261" cy="67552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64584" y="2333895"/>
              <a:ext cx="7442261" cy="67552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62958" y="2341880"/>
            <a:ext cx="5368305" cy="6755382"/>
            <a:chOff x="12362958" y="2341880"/>
            <a:chExt cx="5368305" cy="675538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62958" y="2341880"/>
              <a:ext cx="5368305" cy="67553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94574" y="344469"/>
            <a:ext cx="2514419" cy="8228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8629" y="3928475"/>
            <a:ext cx="1371872" cy="10147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53" y="4153497"/>
            <a:ext cx="5690088" cy="26559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34840" y="5723010"/>
            <a:ext cx="6776674" cy="14286"/>
            <a:chOff x="1534840" y="5723010"/>
            <a:chExt cx="6776674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34840" y="5723010"/>
              <a:ext cx="6776674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2290" y="856500"/>
            <a:ext cx="4656277" cy="17269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39211" y="2664110"/>
            <a:ext cx="11052125" cy="5933452"/>
            <a:chOff x="5839211" y="2664110"/>
            <a:chExt cx="11052125" cy="59334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39211" y="2664110"/>
              <a:ext cx="11052125" cy="59334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94574" y="344469"/>
            <a:ext cx="2514419" cy="8228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8629" y="3928475"/>
            <a:ext cx="1371872" cy="10147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53" y="4153497"/>
            <a:ext cx="5690088" cy="26559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34840" y="5723010"/>
            <a:ext cx="6776674" cy="14286"/>
            <a:chOff x="1534840" y="5723010"/>
            <a:chExt cx="6776674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34840" y="5723010"/>
              <a:ext cx="6776674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2290" y="856500"/>
            <a:ext cx="4656277" cy="17269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37488" y="2533466"/>
            <a:ext cx="12485810" cy="3968981"/>
            <a:chOff x="5037488" y="2533466"/>
            <a:chExt cx="12485810" cy="39689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37488" y="2533466"/>
              <a:ext cx="12485810" cy="39689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52439" y="6756416"/>
            <a:ext cx="11031180" cy="724322"/>
            <a:chOff x="5352439" y="6756416"/>
            <a:chExt cx="11031180" cy="7243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52439" y="6756416"/>
              <a:ext cx="11031180" cy="7243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30740" y="7591046"/>
            <a:ext cx="9651076" cy="691191"/>
            <a:chOff x="7430740" y="7591046"/>
            <a:chExt cx="9651076" cy="6911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30740" y="7591046"/>
              <a:ext cx="9651076" cy="6911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85185" y="6575464"/>
            <a:ext cx="12474620" cy="1894035"/>
            <a:chOff x="5185185" y="6575464"/>
            <a:chExt cx="12474620" cy="189403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85185" y="6575464"/>
              <a:ext cx="12474620" cy="18940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94574" y="344469"/>
            <a:ext cx="2514419" cy="8228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8629" y="3928475"/>
            <a:ext cx="1371872" cy="10147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53" y="4153497"/>
            <a:ext cx="5690088" cy="26559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34840" y="5723010"/>
            <a:ext cx="6776674" cy="14286"/>
            <a:chOff x="1534840" y="5723010"/>
            <a:chExt cx="6776674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34840" y="5723010"/>
              <a:ext cx="6776674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2290" y="856500"/>
            <a:ext cx="4656277" cy="17269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22131" y="2454049"/>
            <a:ext cx="8142441" cy="6503775"/>
            <a:chOff x="7222131" y="2454049"/>
            <a:chExt cx="8142441" cy="65037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22131" y="2454049"/>
              <a:ext cx="8142441" cy="65037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94574" y="344469"/>
            <a:ext cx="2514419" cy="8228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8629" y="3928475"/>
            <a:ext cx="1371872" cy="10147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53" y="4153497"/>
            <a:ext cx="5690088" cy="26559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34840" y="5723010"/>
            <a:ext cx="6776674" cy="14286"/>
            <a:chOff x="1534840" y="5723010"/>
            <a:chExt cx="6776674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34840" y="5723010"/>
              <a:ext cx="6776674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2290" y="856500"/>
            <a:ext cx="4656277" cy="17269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10634" y="2674164"/>
            <a:ext cx="8981709" cy="5704599"/>
            <a:chOff x="6810634" y="2674164"/>
            <a:chExt cx="8981709" cy="57045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10634" y="2674164"/>
              <a:ext cx="8981709" cy="5704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94574" y="344469"/>
            <a:ext cx="2514419" cy="8228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8629" y="3928475"/>
            <a:ext cx="1371872" cy="10147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53" y="4153497"/>
            <a:ext cx="5690088" cy="26559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34840" y="5723010"/>
            <a:ext cx="6776674" cy="14286"/>
            <a:chOff x="1534840" y="5723010"/>
            <a:chExt cx="6776674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34840" y="5723010"/>
              <a:ext cx="6776674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2290" y="856500"/>
            <a:ext cx="4656277" cy="17269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24920" y="2440089"/>
            <a:ext cx="6620329" cy="6504791"/>
            <a:chOff x="7724920" y="2440089"/>
            <a:chExt cx="6620329" cy="65047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24920" y="2440089"/>
              <a:ext cx="6620329" cy="65047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94574" y="344469"/>
            <a:ext cx="2514419" cy="8228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8629" y="3928475"/>
            <a:ext cx="1630072" cy="10147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5621" y="4163021"/>
            <a:ext cx="4532592" cy="26274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34840" y="5723010"/>
            <a:ext cx="6776674" cy="14286"/>
            <a:chOff x="1534840" y="5723010"/>
            <a:chExt cx="6776674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34840" y="5723010"/>
              <a:ext cx="6776674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22751" y="2359188"/>
            <a:ext cx="8932276" cy="6652359"/>
            <a:chOff x="6722751" y="2359188"/>
            <a:chExt cx="8932276" cy="66523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2751" y="2359188"/>
              <a:ext cx="8932276" cy="665235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2290" y="856500"/>
            <a:ext cx="4656277" cy="17269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94574" y="344469"/>
            <a:ext cx="2514419" cy="8228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8629" y="3928475"/>
            <a:ext cx="1630072" cy="10147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5621" y="4163021"/>
            <a:ext cx="4532592" cy="26274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34840" y="5723010"/>
            <a:ext cx="6776674" cy="14286"/>
            <a:chOff x="1534840" y="5723010"/>
            <a:chExt cx="6776674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34840" y="5723010"/>
              <a:ext cx="6776674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2290" y="856500"/>
            <a:ext cx="4656277" cy="17269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42343" y="2348710"/>
            <a:ext cx="6499919" cy="6805695"/>
            <a:chOff x="8042343" y="2348710"/>
            <a:chExt cx="6499919" cy="68056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42343" y="2348710"/>
              <a:ext cx="6499919" cy="68056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94574" y="344469"/>
            <a:ext cx="2514419" cy="8228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8629" y="3928475"/>
            <a:ext cx="1630072" cy="10147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5621" y="4163021"/>
            <a:ext cx="4532592" cy="26274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34840" y="5723010"/>
            <a:ext cx="6776674" cy="14286"/>
            <a:chOff x="1534840" y="5723010"/>
            <a:chExt cx="6776674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34840" y="5723010"/>
              <a:ext cx="6776674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2290" y="856500"/>
            <a:ext cx="4656277" cy="17269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33333" y="2288571"/>
            <a:ext cx="7360746" cy="6808690"/>
            <a:chOff x="7333333" y="2288571"/>
            <a:chExt cx="7360746" cy="68086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33333" y="2288571"/>
              <a:ext cx="7360746" cy="68086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163928"/>
            <a:ext cx="16633896" cy="14286"/>
            <a:chOff x="825909" y="9163928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163928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5690476"/>
            <a:ext cx="16633896" cy="14286"/>
            <a:chOff x="825909" y="5690476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5690476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2631" y="7509066"/>
            <a:ext cx="16633896" cy="14286"/>
            <a:chOff x="872631" y="7509066"/>
            <a:chExt cx="1663389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2631" y="7509066"/>
              <a:ext cx="16633896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75141" y="2679983"/>
            <a:ext cx="3113493" cy="117386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8204" y="665233"/>
            <a:ext cx="4252382" cy="192300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94184" y="4379098"/>
            <a:ext cx="4430778" cy="112888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65617" y="6164776"/>
            <a:ext cx="4031074" cy="117386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75141" y="7824180"/>
            <a:ext cx="1373293" cy="12663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2979" y="3956252"/>
            <a:ext cx="16633896" cy="14286"/>
            <a:chOff x="822979" y="3956252"/>
            <a:chExt cx="16633896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2979" y="3956252"/>
              <a:ext cx="16633896" cy="142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7504" y="2260771"/>
            <a:ext cx="1569419" cy="19558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7504" y="3937075"/>
            <a:ext cx="1577038" cy="19558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7504" y="5736040"/>
            <a:ext cx="1573867" cy="195585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7504" y="7495333"/>
            <a:ext cx="1591010" cy="195585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94574" y="344469"/>
            <a:ext cx="2514419" cy="8228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8629" y="3928475"/>
            <a:ext cx="1630072" cy="10147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5621" y="4163021"/>
            <a:ext cx="4532592" cy="26274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34840" y="5723010"/>
            <a:ext cx="6776674" cy="14286"/>
            <a:chOff x="1534840" y="5723010"/>
            <a:chExt cx="6776674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34840" y="5723010"/>
              <a:ext cx="6776674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2290" y="856500"/>
            <a:ext cx="4656277" cy="17269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57143" y="3248841"/>
            <a:ext cx="10326476" cy="4649199"/>
            <a:chOff x="6057143" y="3248841"/>
            <a:chExt cx="10326476" cy="46491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7143" y="3248841"/>
              <a:ext cx="10326476" cy="46491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94574" y="344469"/>
            <a:ext cx="2514419" cy="8228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8629" y="3928475"/>
            <a:ext cx="1241710" cy="10147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162119" y="4182078"/>
            <a:ext cx="7997345" cy="25988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34840" y="5723010"/>
            <a:ext cx="6776674" cy="14286"/>
            <a:chOff x="1534840" y="5723010"/>
            <a:chExt cx="6776674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34840" y="5723010"/>
              <a:ext cx="6776674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96805" y="2341880"/>
            <a:ext cx="8068928" cy="6755382"/>
            <a:chOff x="5296805" y="2341880"/>
            <a:chExt cx="8068928" cy="67553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6805" y="2341880"/>
              <a:ext cx="8068928" cy="675538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2290" y="856500"/>
            <a:ext cx="4656277" cy="17269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711338" y="3674994"/>
            <a:ext cx="7426229" cy="2935726"/>
            <a:chOff x="10711338" y="3674994"/>
            <a:chExt cx="7426229" cy="29357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11338" y="3674994"/>
              <a:ext cx="7426229" cy="29357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94574" y="344469"/>
            <a:ext cx="2514419" cy="8228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8629" y="3928475"/>
            <a:ext cx="1241710" cy="10147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162119" y="4182078"/>
            <a:ext cx="7997345" cy="25988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34840" y="5723010"/>
            <a:ext cx="6776674" cy="14286"/>
            <a:chOff x="1534840" y="5723010"/>
            <a:chExt cx="6776674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34840" y="5723010"/>
              <a:ext cx="6776674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4180" y="2394665"/>
            <a:ext cx="7681510" cy="6609475"/>
            <a:chOff x="7294180" y="2394665"/>
            <a:chExt cx="7681510" cy="66094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4180" y="2394665"/>
              <a:ext cx="7681510" cy="660947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2290" y="856500"/>
            <a:ext cx="4656277" cy="17269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1338" y="856500"/>
            <a:ext cx="6996487" cy="17269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6519"/>
            <a:ext cx="1551684" cy="19491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94574" y="344469"/>
            <a:ext cx="2514419" cy="8228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8629" y="3337999"/>
            <a:ext cx="1362872" cy="10147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4715" y="3485771"/>
            <a:ext cx="6244297" cy="51332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56856" y="5672697"/>
            <a:ext cx="6776674" cy="14286"/>
            <a:chOff x="2456856" y="5672697"/>
            <a:chExt cx="6776674" cy="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2456856" y="5672697"/>
              <a:ext cx="6776674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82975" y="3729247"/>
            <a:ext cx="8244031" cy="4130880"/>
            <a:chOff x="7782975" y="3729247"/>
            <a:chExt cx="8244031" cy="41308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82975" y="3729247"/>
              <a:ext cx="8244031" cy="41308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1338" y="856500"/>
            <a:ext cx="6996487" cy="17269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6519"/>
            <a:ext cx="1551684" cy="19491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94574" y="344469"/>
            <a:ext cx="2514419" cy="8228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8629" y="3337999"/>
            <a:ext cx="1362872" cy="10147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4715" y="3485771"/>
            <a:ext cx="6244297" cy="51332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56856" y="5672697"/>
            <a:ext cx="6776674" cy="14286"/>
            <a:chOff x="2456856" y="5672697"/>
            <a:chExt cx="6776674" cy="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2456856" y="5672697"/>
              <a:ext cx="6776674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0478" y="2326771"/>
            <a:ext cx="8488946" cy="6713347"/>
            <a:chOff x="7400478" y="2326771"/>
            <a:chExt cx="8488946" cy="67133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00478" y="2326771"/>
              <a:ext cx="8488946" cy="67133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1338" y="856500"/>
            <a:ext cx="6996487" cy="17269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6519"/>
            <a:ext cx="1551684" cy="19491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94574" y="344469"/>
            <a:ext cx="2514419" cy="8228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8629" y="3337999"/>
            <a:ext cx="1362872" cy="10147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4715" y="3485771"/>
            <a:ext cx="6244297" cy="51332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56856" y="5672697"/>
            <a:ext cx="6776674" cy="14286"/>
            <a:chOff x="2456856" y="5672697"/>
            <a:chExt cx="6776674" cy="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2456856" y="5672697"/>
              <a:ext cx="6776674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25005" y="3454114"/>
            <a:ext cx="7796180" cy="4170050"/>
            <a:chOff x="8125005" y="3454114"/>
            <a:chExt cx="7796180" cy="41700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25005" y="3454114"/>
              <a:ext cx="7796180" cy="4170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1338" y="856500"/>
            <a:ext cx="6996487" cy="17269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6519"/>
            <a:ext cx="1551684" cy="19491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94574" y="344469"/>
            <a:ext cx="2514419" cy="8228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8629" y="3337999"/>
            <a:ext cx="1362872" cy="10147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4715" y="3485771"/>
            <a:ext cx="6244297" cy="51332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56856" y="5672697"/>
            <a:ext cx="6776674" cy="14286"/>
            <a:chOff x="2456856" y="5672697"/>
            <a:chExt cx="6776674" cy="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2456856" y="5672697"/>
              <a:ext cx="6776674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71667" y="2363751"/>
            <a:ext cx="8507603" cy="6723409"/>
            <a:chOff x="7371667" y="2363751"/>
            <a:chExt cx="8507603" cy="672340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71667" y="2363751"/>
              <a:ext cx="8507603" cy="67234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1338" y="856500"/>
            <a:ext cx="6996487" cy="17269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6519"/>
            <a:ext cx="1551684" cy="19491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94574" y="344469"/>
            <a:ext cx="2514419" cy="8228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8629" y="3337999"/>
            <a:ext cx="1362872" cy="10147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4715" y="3485771"/>
            <a:ext cx="6244297" cy="51332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56856" y="5672697"/>
            <a:ext cx="6776674" cy="14286"/>
            <a:chOff x="2456856" y="5672697"/>
            <a:chExt cx="6776674" cy="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2456856" y="5672697"/>
              <a:ext cx="6776674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92116" y="2508999"/>
            <a:ext cx="9291503" cy="6511668"/>
            <a:chOff x="7092116" y="2508999"/>
            <a:chExt cx="9291503" cy="651166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92116" y="2508999"/>
              <a:ext cx="9291503" cy="65116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40095" y="7316238"/>
            <a:ext cx="4140250" cy="741361"/>
            <a:chOff x="7840095" y="7316238"/>
            <a:chExt cx="4140250" cy="7413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40095" y="7316238"/>
              <a:ext cx="4140250" cy="7413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3719" y="856500"/>
            <a:ext cx="6087487" cy="17269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6519"/>
            <a:ext cx="1551684" cy="19491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94574" y="344469"/>
            <a:ext cx="2514419" cy="8228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0946" y="2494548"/>
            <a:ext cx="1060556" cy="1060556"/>
            <a:chOff x="890946" y="2494548"/>
            <a:chExt cx="1060556" cy="10605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0946" y="2494548"/>
              <a:ext cx="1060556" cy="106055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7498" y="2549090"/>
            <a:ext cx="1779270" cy="10973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2426" y="3684827"/>
            <a:ext cx="16443923" cy="14286"/>
            <a:chOff x="762426" y="3684827"/>
            <a:chExt cx="16443923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2426" y="3684827"/>
              <a:ext cx="16443923" cy="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81069" y="2590650"/>
            <a:ext cx="13863523" cy="10011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88262" y="3842729"/>
            <a:ext cx="12205856" cy="5245009"/>
            <a:chOff x="2888262" y="3842729"/>
            <a:chExt cx="12205856" cy="52450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88262" y="3842729"/>
              <a:ext cx="12205856" cy="52450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3719" y="856500"/>
            <a:ext cx="6087487" cy="17269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6519"/>
            <a:ext cx="1551684" cy="19491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94574" y="344469"/>
            <a:ext cx="2514419" cy="8228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0946" y="2494548"/>
            <a:ext cx="1060556" cy="1060556"/>
            <a:chOff x="890946" y="2494548"/>
            <a:chExt cx="1060556" cy="10605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0946" y="2494548"/>
              <a:ext cx="1060556" cy="106055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7974" y="2549090"/>
            <a:ext cx="1817366" cy="10878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2426" y="3684827"/>
            <a:ext cx="16443923" cy="14286"/>
            <a:chOff x="762426" y="3684827"/>
            <a:chExt cx="16443923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2426" y="3684827"/>
              <a:ext cx="16443923" cy="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81069" y="2590650"/>
            <a:ext cx="6730190" cy="10011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7983" y="3697352"/>
            <a:ext cx="7801036" cy="5303930"/>
            <a:chOff x="1527983" y="3697352"/>
            <a:chExt cx="7801036" cy="530393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7983" y="3697352"/>
              <a:ext cx="7801036" cy="53039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78038" y="3764235"/>
            <a:ext cx="7247358" cy="5333026"/>
            <a:chOff x="9578038" y="3764235"/>
            <a:chExt cx="7247358" cy="533302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78038" y="3764235"/>
              <a:ext cx="7247358" cy="53330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500"/>
            <a:ext cx="4656277" cy="17269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94574" y="344469"/>
            <a:ext cx="2514419" cy="8228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2739" y="3801921"/>
            <a:ext cx="4046024" cy="45917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33072" y="5176721"/>
            <a:ext cx="3098708" cy="206018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102874" y="2817594"/>
            <a:ext cx="7639692" cy="119534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08869" y="7675387"/>
            <a:ext cx="13106704" cy="1127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21933" y="2765108"/>
            <a:ext cx="10838578" cy="4247847"/>
            <a:chOff x="6521933" y="2765108"/>
            <a:chExt cx="10838578" cy="42478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1933" y="2765108"/>
              <a:ext cx="10838578" cy="42478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3719" y="856500"/>
            <a:ext cx="6087487" cy="17269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6519"/>
            <a:ext cx="1551684" cy="19491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94574" y="344469"/>
            <a:ext cx="2514419" cy="8228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0946" y="3113596"/>
            <a:ext cx="1060556" cy="1060556"/>
            <a:chOff x="890946" y="3113596"/>
            <a:chExt cx="1060556" cy="10605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0946" y="3113596"/>
              <a:ext cx="1060556" cy="106055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7498" y="3168137"/>
            <a:ext cx="1779270" cy="10973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4229" y="4909617"/>
            <a:ext cx="16443923" cy="14286"/>
            <a:chOff x="854229" y="4909617"/>
            <a:chExt cx="16443923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4229" y="4909617"/>
              <a:ext cx="16443923" cy="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09641" y="3223345"/>
            <a:ext cx="6459199" cy="9644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84744" y="3236467"/>
            <a:ext cx="8647531" cy="1046881"/>
            <a:chOff x="8684744" y="3236467"/>
            <a:chExt cx="8647531" cy="10468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84744" y="3236467"/>
              <a:ext cx="8647531" cy="10468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0085" y="5798513"/>
            <a:ext cx="1099270" cy="1099270"/>
            <a:chOff x="850085" y="5798513"/>
            <a:chExt cx="1099270" cy="109927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0085" y="5798513"/>
              <a:ext cx="1099270" cy="109927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3999" y="5898883"/>
            <a:ext cx="1700518" cy="97705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77526" y="5687088"/>
            <a:ext cx="14575599" cy="27422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33333" y="3113596"/>
            <a:ext cx="6651344" cy="931466"/>
            <a:chOff x="9133333" y="3113596"/>
            <a:chExt cx="6651344" cy="93146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33333" y="3113596"/>
              <a:ext cx="6651344" cy="931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711547"/>
            <a:ext cx="2031668" cy="18602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56519"/>
            <a:ext cx="1561208" cy="19491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448" y="5600000"/>
            <a:ext cx="16306819" cy="14286"/>
            <a:chOff x="989448" y="5600000"/>
            <a:chExt cx="16306819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9448" y="5600000"/>
              <a:ext cx="16306819" cy="142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2098" y="6920526"/>
            <a:ext cx="16268267" cy="20399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94574" y="344469"/>
            <a:ext cx="2514419" cy="8228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1550" y="2304929"/>
            <a:ext cx="2907709" cy="144693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1547" y="5722975"/>
            <a:ext cx="2917232" cy="14755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4831" y="3358850"/>
            <a:ext cx="16174991" cy="203995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483" y="1484807"/>
            <a:ext cx="4794162" cy="7847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57186" y="5774502"/>
            <a:ext cx="7524390" cy="31683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500"/>
            <a:ext cx="4656277" cy="17269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94574" y="344469"/>
            <a:ext cx="2514419" cy="8228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1404" y="3757477"/>
            <a:ext cx="4046024" cy="45917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078126" y="2773149"/>
            <a:ext cx="7610406" cy="119534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24242" y="5141189"/>
            <a:ext cx="3153618" cy="20621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43364" y="2551007"/>
            <a:ext cx="8850733" cy="5183700"/>
            <a:chOff x="7143364" y="2551007"/>
            <a:chExt cx="8850733" cy="51837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43364" y="2551007"/>
              <a:ext cx="8850733" cy="518370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24403" y="7978771"/>
            <a:ext cx="10150371" cy="11277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6500"/>
            <a:ext cx="4656277" cy="17269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94574" y="344469"/>
            <a:ext cx="2514419" cy="8228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1401" y="3672821"/>
            <a:ext cx="4046024" cy="45917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04428" y="5089338"/>
            <a:ext cx="3541398" cy="202404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578659" y="2626836"/>
            <a:ext cx="8112721" cy="12141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42918" y="3011919"/>
            <a:ext cx="10967009" cy="4261876"/>
            <a:chOff x="6142918" y="3011919"/>
            <a:chExt cx="10967009" cy="42618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42918" y="3011919"/>
              <a:ext cx="10967009" cy="42618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99854" y="7809460"/>
            <a:ext cx="11674714" cy="11277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94574" y="344469"/>
            <a:ext cx="2514419" cy="8228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2151" y="4013132"/>
            <a:ext cx="1210491" cy="10147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0845" y="4141858"/>
            <a:ext cx="4379154" cy="26369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34840" y="5723010"/>
            <a:ext cx="6776674" cy="14286"/>
            <a:chOff x="1534840" y="5723010"/>
            <a:chExt cx="6776674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34840" y="5723010"/>
              <a:ext cx="6776674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7571" y="2444624"/>
            <a:ext cx="5345217" cy="6652637"/>
            <a:chOff x="5027571" y="2444624"/>
            <a:chExt cx="5345217" cy="66526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27571" y="2444624"/>
              <a:ext cx="5345217" cy="665263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2290" y="856500"/>
            <a:ext cx="4656277" cy="17269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72788" y="4129248"/>
            <a:ext cx="7519474" cy="3572422"/>
            <a:chOff x="10372788" y="4129248"/>
            <a:chExt cx="7519474" cy="35724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72788" y="4129248"/>
              <a:ext cx="7519474" cy="35724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95946" y="4404380"/>
            <a:ext cx="1607758" cy="478419"/>
            <a:chOff x="5895946" y="4404380"/>
            <a:chExt cx="1607758" cy="4784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95946" y="4404380"/>
              <a:ext cx="1607758" cy="4784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41799" y="6584275"/>
            <a:ext cx="1046782" cy="627992"/>
            <a:chOff x="10941799" y="6584275"/>
            <a:chExt cx="1046782" cy="6279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41799" y="6584275"/>
              <a:ext cx="1046782" cy="6279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896354" y="4903647"/>
            <a:ext cx="1607758" cy="410787"/>
            <a:chOff x="5896354" y="4903647"/>
            <a:chExt cx="1607758" cy="41078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96354" y="4903647"/>
              <a:ext cx="1607758" cy="4107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12391" y="6584275"/>
            <a:ext cx="955334" cy="627992"/>
            <a:chOff x="11912391" y="6584275"/>
            <a:chExt cx="955334" cy="62799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12391" y="6584275"/>
              <a:ext cx="955334" cy="6279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929158" y="5432184"/>
            <a:ext cx="1622164" cy="973179"/>
            <a:chOff x="5929158" y="5432184"/>
            <a:chExt cx="1622164" cy="97317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29158" y="5432184"/>
              <a:ext cx="1622164" cy="97317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29630" y="6541947"/>
            <a:ext cx="778028" cy="1159722"/>
            <a:chOff x="12829630" y="6541947"/>
            <a:chExt cx="778028" cy="115972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29630" y="6541947"/>
              <a:ext cx="778028" cy="115972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852968" y="6498561"/>
            <a:ext cx="3640206" cy="973179"/>
            <a:chOff x="5852968" y="6498561"/>
            <a:chExt cx="3640206" cy="97317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52968" y="6498561"/>
              <a:ext cx="3640206" cy="97317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657797" y="6541947"/>
            <a:ext cx="899221" cy="1159722"/>
            <a:chOff x="13657797" y="6541947"/>
            <a:chExt cx="899221" cy="115972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57797" y="6541947"/>
              <a:ext cx="899221" cy="115972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880077" y="7471740"/>
            <a:ext cx="3640206" cy="1442281"/>
            <a:chOff x="5880077" y="7471740"/>
            <a:chExt cx="3640206" cy="144228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80077" y="7471740"/>
              <a:ext cx="3640206" cy="144228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536250" y="6522900"/>
            <a:ext cx="1655284" cy="1159722"/>
            <a:chOff x="14536250" y="6522900"/>
            <a:chExt cx="1655284" cy="115972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536250" y="6522900"/>
              <a:ext cx="1655284" cy="11597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94574" y="344469"/>
            <a:ext cx="2514419" cy="8228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2151" y="4013132"/>
            <a:ext cx="1210491" cy="10147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0845" y="4141858"/>
            <a:ext cx="4379154" cy="26369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34840" y="5723010"/>
            <a:ext cx="6776674" cy="14286"/>
            <a:chOff x="1534840" y="5723010"/>
            <a:chExt cx="6776674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34840" y="5723010"/>
              <a:ext cx="6776674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34326" y="2363044"/>
            <a:ext cx="8200025" cy="6734218"/>
            <a:chOff x="7034326" y="2363044"/>
            <a:chExt cx="8200025" cy="67342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34326" y="2363044"/>
              <a:ext cx="8200025" cy="67342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2290" y="856500"/>
            <a:ext cx="4656277" cy="17269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94574" y="344469"/>
            <a:ext cx="2514419" cy="8228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8629" y="3928477"/>
            <a:ext cx="1778215" cy="10147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4885" y="4182080"/>
            <a:ext cx="5780554" cy="25892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34840" y="5723010"/>
            <a:ext cx="6776674" cy="14286"/>
            <a:chOff x="1534840" y="5723010"/>
            <a:chExt cx="6776674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34840" y="5723010"/>
              <a:ext cx="6776674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2290" y="856500"/>
            <a:ext cx="4656277" cy="17269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41328" y="2620303"/>
            <a:ext cx="10121127" cy="6060025"/>
            <a:chOff x="6241328" y="2620303"/>
            <a:chExt cx="10121127" cy="60600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41328" y="2620303"/>
              <a:ext cx="10121127" cy="6060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94574" y="344469"/>
            <a:ext cx="2514419" cy="8228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8629" y="3928477"/>
            <a:ext cx="1778215" cy="10147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4885" y="4182080"/>
            <a:ext cx="5780554" cy="25892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34840" y="5723010"/>
            <a:ext cx="6776674" cy="14286"/>
            <a:chOff x="1534840" y="5723010"/>
            <a:chExt cx="6776674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34840" y="5723010"/>
              <a:ext cx="6776674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2290" y="856500"/>
            <a:ext cx="4656277" cy="17269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81539" y="2523681"/>
            <a:ext cx="10846659" cy="6313312"/>
            <a:chOff x="5881539" y="2523681"/>
            <a:chExt cx="10846659" cy="631331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81539" y="2523681"/>
              <a:ext cx="10846659" cy="63133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2023-08-25T09:53:09Z</dcterms:created>
  <dcterms:modified xsi:type="dcterms:W3CDTF">2023-08-25T09:53:09Z</dcterms:modified>
</cp:coreProperties>
</file>